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324" r:id="rId5"/>
    <p:sldId id="325" r:id="rId6"/>
    <p:sldId id="326" r:id="rId7"/>
    <p:sldId id="306" r:id="rId8"/>
    <p:sldId id="267" r:id="rId9"/>
    <p:sldId id="322" r:id="rId10"/>
    <p:sldId id="323" r:id="rId11"/>
    <p:sldId id="315" r:id="rId12"/>
    <p:sldId id="271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495300" y="1384638"/>
            <a:ext cx="1119073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Community Detection in Large-Scale Complex Networks via Structural Entropy Game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4000" y="5124721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233496" y="5256696"/>
            <a:ext cx="513433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https://github.com/SELGroup/CoDeSEG</a:t>
            </a:r>
            <a:endParaRPr lang="en-US" sz="21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3.14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35680B-B574-FBD1-C4A8-C6ACEADC00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7100" y="2322489"/>
            <a:ext cx="7127132" cy="2671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369-2272-BF0C-4925-8E69ED26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1A29DC-3F0B-71AE-5F1D-FBBB6D45E35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DCDA2E7-2023-9899-0D21-B719C1C5482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655C867-96F2-CB6C-0207-B30AEA5558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686049-DB5D-0CC2-68CE-6710866ADAD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39D6B4-A94A-52F2-0F99-4D115523EC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62C2D33-35A4-6327-A42A-412E9A118B1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90642DB-BB51-9F13-B246-832E0EEC15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AF0F019-3183-9520-06B6-9A753776278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DE56006-1D97-6FFE-4E91-48D0D87A12D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E1E7C36-8805-BED7-B199-CA8ED2436CB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997703B-F3EE-AA57-AE67-F3A5ECBD01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6F6779-A819-47D1-54D6-7D2A84F80C00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27FB1DF-BC45-C9C5-9257-7C520AE1451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97CD4C1-B1BB-CF97-14B4-BCE1378E064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E6359D9-039B-D364-7550-C9A04067D5B3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42CA317-2E78-A8EC-F9B2-4FF19A961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48" y="2667000"/>
            <a:ext cx="5442495" cy="20669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081993B-DE25-6517-4B4C-EB7A8007A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485089"/>
            <a:ext cx="49695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94B-9875-8BF1-C149-7D3F5256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A321B7-A8CA-53C6-7743-57DF7B2418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661AFD0-3A25-98D8-38F9-34A8F707E9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83B4214-D8D4-2F5C-ADD2-99907E4A5CB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5D58F9-DDCB-723D-E5F4-604A37952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B0C1E09-8783-F5D7-82C9-A18AD93FA02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E589D69-0D7E-73C7-923B-7D5319C71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B01DDAD-F0F4-15B6-FD09-552DB924BF3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CB5F6DB-3A31-1EC9-AE92-63E5D248DC0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27661646-BB69-3FA7-1194-17D51FD038C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5827729-3A59-0389-F389-B594B2413E9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88FFCAF-D497-B488-608F-066CAB4E782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0510A32-A23C-AF47-A13B-1A330D5509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E2E39E-4C37-8F03-9227-796FC07310D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8BCCCA7-04FC-08A6-CACC-142FC14E923D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7FF00CDD-BC5C-417F-7227-0575F129807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838CD3-3B35-4260-51B1-940C1114F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67" y="1256537"/>
            <a:ext cx="5867400" cy="26343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ACA3ACE-5410-D208-A708-828EEFC2E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9108" y="1256537"/>
            <a:ext cx="5682997" cy="259412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DD5631E-0D83-A09F-B42F-465E92388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1230" y="3964709"/>
            <a:ext cx="5181600" cy="27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05600" y="2102668"/>
            <a:ext cx="51816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	1.</a:t>
            </a:r>
            <a:r>
              <a:rPr lang="en-US" altLang="zh-CN" dirty="0"/>
              <a:t> Current community detection methods are inefficient in large-scale networks, struggling to process millions of nodes and billions of edges quickly, especially for overlapping communities;</a:t>
            </a:r>
          </a:p>
          <a:p>
            <a:pPr lvl="1" algn="just"/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3B16B0-3C14-295B-8853-801EDBA43C6A}"/>
              </a:ext>
            </a:extLst>
          </p:cNvPr>
          <p:cNvSpPr txBox="1"/>
          <p:nvPr/>
        </p:nvSpPr>
        <p:spPr>
          <a:xfrm>
            <a:off x="6277357" y="4088341"/>
            <a:ext cx="564136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	2.</a:t>
            </a:r>
            <a:r>
              <a:rPr lang="en-US" altLang="zh-CN" dirty="0"/>
              <a:t> Many methods are confined to unweighted and undirected graphs, with limited adaptability to weighted and directed graphs. </a:t>
            </a:r>
          </a:p>
          <a:p>
            <a:pPr lvl="1" algn="just"/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DAF42EB-96DB-BFBD-EFC8-5B4117EE6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82" y="1837779"/>
            <a:ext cx="6403361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A38673C-F1B5-3310-6869-7B81F3D4AE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944" y="1122176"/>
            <a:ext cx="10134600" cy="5609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3098-716B-A62E-644B-EA5464E8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C0820-4800-72A5-6E66-3422FB7B1B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A114DE-06C1-E6AF-A200-DAB6D475F41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563AD5-B1BF-DB1E-FAF9-47CAD75E74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D74455-5563-4E52-CC48-B5612A6D9C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CBA95D-52FE-0A71-6B1A-5F230C31B2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4AB7F-3898-76DB-354F-EE9343EE6C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2F79EB-2946-9F28-719C-205AF4391D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4773E6-5229-76C1-783D-EEBBA185B5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BC5EED4-A2D6-52ED-C4BB-556B99550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08359E-E869-F7D1-36AF-3952818D03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81F729-F8B7-FCC8-FF10-761EB720DD4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54DA95D6-5ABD-FC7C-EE46-18038EF899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6D2E321-4F1E-30BA-F896-0919E3E93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301" y="662475"/>
            <a:ext cx="2590800" cy="60776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078198-BFC1-BC4A-0F83-CB6B6E786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209800"/>
            <a:ext cx="4752100" cy="4411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7B1FF7-B4C7-03F5-B2B9-5FCF34BCB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438" y="2897150"/>
            <a:ext cx="5335565" cy="8627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A242AD-F9E8-D481-F8D5-91F6BE58E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281" y="4006108"/>
            <a:ext cx="4399722" cy="4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47BC5-74DA-DBAC-9FD3-C0C8A4683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1CD0E81-C7A6-0B30-63EB-12CCD5F4F48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E956C5A-5A2E-FA2F-4AA4-21DE1F86F1C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0EBA692-277D-9F6A-4B4E-C8CDF897EA4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7224481-219D-A7AF-4CE7-A2849DE50EC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D4EAA7-B9E6-5800-18FA-2DDA8025730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ABFBF3E-B780-8C83-76BE-5D21FEECD87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A208D3F-CE25-0162-F0EA-3F8ACFD92D1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F9AD2C7-A6B6-A801-DCCF-2262BD967B7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77B0A5F-5E41-3DA9-098A-AEBB12C83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E5C8F04-6E7D-449C-A782-3AEDB409B0D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BCBD3BF-37A7-F6D0-873B-26A38BEBDC50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4BD59B2-42C4-8199-1E91-442686C0E045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61C67B1-757B-E41D-B9FA-36CAA1334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73564"/>
            <a:ext cx="7125935" cy="239654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330E4F1-9C29-CEBA-2B42-DDAEB3CAA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959" y="1620621"/>
            <a:ext cx="3548063" cy="5549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1955360-C933-EB9D-5F35-421AA1FEDF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2695" y="2505544"/>
            <a:ext cx="4071938" cy="84324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E4E943E-F854-7887-9752-A7AF34636E53}"/>
              </a:ext>
            </a:extLst>
          </p:cNvPr>
          <p:cNvSpPr txBox="1"/>
          <p:nvPr/>
        </p:nvSpPr>
        <p:spPr>
          <a:xfrm>
            <a:off x="11462923" y="166924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3C0730-69B0-3C29-B0EC-A49F4EE84701}"/>
              </a:ext>
            </a:extLst>
          </p:cNvPr>
          <p:cNvSpPr txBox="1"/>
          <p:nvPr/>
        </p:nvSpPr>
        <p:spPr>
          <a:xfrm>
            <a:off x="11704341" y="275515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85F268A-0605-8E22-463D-302B55E653C2}"/>
              </a:ext>
            </a:extLst>
          </p:cNvPr>
          <p:cNvSpPr txBox="1"/>
          <p:nvPr/>
        </p:nvSpPr>
        <p:spPr>
          <a:xfrm>
            <a:off x="11020173" y="4819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12DF09D-812D-6182-05D0-CD6B4B637A26}"/>
              </a:ext>
            </a:extLst>
          </p:cNvPr>
          <p:cNvSpPr txBox="1"/>
          <p:nvPr/>
        </p:nvSpPr>
        <p:spPr>
          <a:xfrm>
            <a:off x="11745677" y="377749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(6)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E63BF3A-7954-DF6F-2504-4DFC61140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407" y="3509210"/>
            <a:ext cx="4433934" cy="101568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950222-A24E-E9B6-A0D0-2490C32BD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4911448"/>
            <a:ext cx="26574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1A0-CCDD-7677-5D5F-77860E54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B90738-9A08-E619-09D6-607FAB3EEA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989043D-51B9-6994-1303-4B50AE7243D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3C67358-29D7-2104-844D-311C95DF7E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5293706-571E-DB72-85BB-63770BA193B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A29E910-8436-0412-E0E4-A25CC53DE45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6FF381F-B802-7EFB-E5FA-4CC53084F0F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DB45C1-41BE-CB47-1BD8-4388A5EA3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379AAD1-5411-139A-3DE4-01F97E79015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ACF59AC-7453-5828-ACAE-187A4B6DE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C09754B-14EE-342B-6DA1-BE2F83A96DC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1B2893E-E963-B1D2-CB20-934784FBA52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09395AFA-C7DB-F1C0-B869-FE35724B82D8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83FC95B-45C6-2C39-DAC0-79C9D207B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711" y="1875455"/>
            <a:ext cx="5017153" cy="3878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7C0A9CA-94EF-C855-6570-C670DA027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332" y="2513814"/>
            <a:ext cx="5181324" cy="1001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9ABC077-94E4-4BDA-79F9-0060FEB51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332" y="3655110"/>
            <a:ext cx="4913381" cy="3823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F63083-51D1-25C1-B133-56877A0B54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332" y="4201249"/>
            <a:ext cx="4908951" cy="3739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2CA810-FF63-82B3-E0D0-600CB96F4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332" y="4728556"/>
            <a:ext cx="4636154" cy="6559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3FB8461-F40D-B33F-C80D-B9207A89C4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23" y="2533863"/>
            <a:ext cx="6504196" cy="2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AF2EEB7-ECDD-D5A0-9C92-73A0CB300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098" y="1981200"/>
            <a:ext cx="4419600" cy="65280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D625DE7-9560-757E-7F88-9432E5BD3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102599"/>
            <a:ext cx="4382439" cy="6528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CDE4F8-2C1B-9FE0-C6BA-2EC8479FD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536686"/>
            <a:ext cx="6773241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DD1BE61-1CED-3DFD-AD45-9474E7DF3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1639544"/>
            <a:ext cx="6934200" cy="4100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E2FD-27C4-884F-A62D-06311B51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74594C-3A2B-BA42-3593-D13A7494A9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C0CA30-B715-D288-1539-564973C5206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8D8A3C-6E76-A943-2C96-5A73A49A31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99D1F5-7A1C-0E81-639C-C91334C214D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99EA49B-3430-82F6-3D9C-D6B216C3924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18E1B70-75F9-B59C-025D-F355DC672B4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0C1638-FB54-D887-1129-D62603095B7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868B0F6-935E-1F33-0B19-2C31F510C0B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A4E63F8-3598-F464-F816-3C0BD998DA3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93CD7B-83FD-86A7-E34E-3D09D2B0F1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15512DF-3F40-3075-67FF-3181F9C3580E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824E47B-76F8-0EBB-A453-3E125AB0DED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DDC63F4-223F-3C0D-514A-627BB31071DC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C089086-D6FA-3581-D82F-CEEB2F35521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8D89911-3931-2868-DA21-AED3C0C34321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EF49B25-D4BA-E02F-FA06-8CD844951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1724632"/>
            <a:ext cx="12192000" cy="32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4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12578</TotalTime>
  <Words>328</Words>
  <Application>Microsoft Office PowerPoint</Application>
  <PresentationFormat>宽屏</PresentationFormat>
  <Paragraphs>114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130</cp:revision>
  <dcterms:created xsi:type="dcterms:W3CDTF">2023-09-17T03:47:00Z</dcterms:created>
  <dcterms:modified xsi:type="dcterms:W3CDTF">2025-03-13T09:51:40Z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